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 Juan López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“Escribir una cita aquí”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Texto del título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tif"/><Relationship Id="rId3" Type="http://schemas.openxmlformats.org/officeDocument/2006/relationships/image" Target="../media/image5.tif"/><Relationship Id="rId4" Type="http://schemas.openxmlformats.org/officeDocument/2006/relationships/image" Target="../media/image6.tif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tif"/><Relationship Id="rId4" Type="http://schemas.openxmlformats.org/officeDocument/2006/relationships/image" Target="../media/image3.tif"/><Relationship Id="rId5" Type="http://schemas.openxmlformats.org/officeDocument/2006/relationships/image" Target="../media/image7.tif"/><Relationship Id="rId6" Type="http://schemas.openxmlformats.org/officeDocument/2006/relationships/image" Target="../media/image8.tif"/><Relationship Id="rId7" Type="http://schemas.openxmlformats.org/officeDocument/2006/relationships/image" Target="../media/image9.tif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tif"/><Relationship Id="rId3" Type="http://schemas.openxmlformats.org/officeDocument/2006/relationships/image" Target="../media/image11.tif"/><Relationship Id="rId4" Type="http://schemas.openxmlformats.org/officeDocument/2006/relationships/image" Target="../media/image12.tif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tif"/><Relationship Id="rId3" Type="http://schemas.openxmlformats.org/officeDocument/2006/relationships/image" Target="../media/image14.tif"/><Relationship Id="rId4" Type="http://schemas.openxmlformats.org/officeDocument/2006/relationships/image" Target="../media/image15.tif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tif"/><Relationship Id="rId3" Type="http://schemas.openxmlformats.org/officeDocument/2006/relationships/image" Target="../media/image14.tif"/><Relationship Id="rId4" Type="http://schemas.openxmlformats.org/officeDocument/2006/relationships/image" Target="../media/image15.tif"/><Relationship Id="rId5" Type="http://schemas.openxmlformats.org/officeDocument/2006/relationships/image" Target="../media/image16.tif"/><Relationship Id="rId6" Type="http://schemas.openxmlformats.org/officeDocument/2006/relationships/image" Target="../media/image17.tif"/><Relationship Id="rId7" Type="http://schemas.openxmlformats.org/officeDocument/2006/relationships/image" Target="../media/image18.tif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tif"/><Relationship Id="rId3" Type="http://schemas.openxmlformats.org/officeDocument/2006/relationships/image" Target="../media/image20.tif"/><Relationship Id="rId4" Type="http://schemas.openxmlformats.org/officeDocument/2006/relationships/image" Target="../media/image21.tif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2.tif"/><Relationship Id="rId3" Type="http://schemas.openxmlformats.org/officeDocument/2006/relationships/image" Target="../media/image23.tif"/><Relationship Id="rId4" Type="http://schemas.openxmlformats.org/officeDocument/2006/relationships/image" Target="../media/image24.tif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asted-image.tif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750" y="-9767"/>
            <a:ext cx="12974250" cy="26046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pasted-image.tif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166" y="2491316"/>
            <a:ext cx="12975168" cy="25986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33" y="5020733"/>
            <a:ext cx="12974250" cy="26063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467" y="31750"/>
            <a:ext cx="12983634" cy="2607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933" y="2633133"/>
            <a:ext cx="12979401" cy="26051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3866" y="5232399"/>
            <a:ext cx="12975168" cy="26008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asted-image.tif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750" y="-9767"/>
            <a:ext cx="12974250" cy="26046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pasted-image.tif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166" y="2491316"/>
            <a:ext cx="12975168" cy="25986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33" y="5020733"/>
            <a:ext cx="12974250" cy="26063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pasted-image.tiff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82083" y="247579"/>
            <a:ext cx="11665944" cy="20391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pasted-image.tiff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70057" y="5472986"/>
            <a:ext cx="11569701" cy="16858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pasted-image.tiff"/>
          <p:cNvPicPr>
            <a:picLocks noChangeAspect="0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130300" y="3177493"/>
            <a:ext cx="11569511" cy="13031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049" y="25400"/>
            <a:ext cx="12979402" cy="260456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pasted-image.tif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3" y="2611966"/>
            <a:ext cx="12983634" cy="26088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asted-image.tif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700" y="5232400"/>
            <a:ext cx="12979401" cy="26016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816" y="21166"/>
            <a:ext cx="12975168" cy="26001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pasted-image.tif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700" y="2650066"/>
            <a:ext cx="12979401" cy="26073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pasted-image.tif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283" y="5286131"/>
            <a:ext cx="12975168" cy="260935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816" y="21166"/>
            <a:ext cx="12975168" cy="26001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pasted-image.tif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700" y="2650066"/>
            <a:ext cx="12979400" cy="26073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pasted-image.tif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283" y="5286131"/>
            <a:ext cx="12975168" cy="260935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pasted-image.tif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77383" y="490798"/>
            <a:ext cx="11672368" cy="1720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pasted-image.tif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90600" y="5696132"/>
            <a:ext cx="11845934" cy="19209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pasted-image.tiff"/>
          <p:cNvPicPr>
            <a:picLocks noChangeAspect="0"/>
          </p:cNvPicPr>
          <p:nvPr/>
        </p:nvPicPr>
        <p:blipFill>
          <a:blip r:embed="rId7">
            <a:extLst/>
          </a:blip>
          <a:srcRect l="0" t="0" r="1" b="6"/>
          <a:stretch>
            <a:fillRect/>
          </a:stretch>
        </p:blipFill>
        <p:spPr>
          <a:xfrm>
            <a:off x="973666" y="2839938"/>
            <a:ext cx="11892361" cy="2279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10800"/>
                </a:lnTo>
                <a:lnTo>
                  <a:pt x="0" y="21600"/>
                </a:lnTo>
                <a:lnTo>
                  <a:pt x="9545" y="21600"/>
                </a:lnTo>
                <a:lnTo>
                  <a:pt x="19089" y="21600"/>
                </a:lnTo>
                <a:lnTo>
                  <a:pt x="19078" y="21107"/>
                </a:lnTo>
                <a:cubicBezTo>
                  <a:pt x="19066" y="20573"/>
                  <a:pt x="19093" y="20458"/>
                  <a:pt x="19244" y="20419"/>
                </a:cubicBezTo>
                <a:cubicBezTo>
                  <a:pt x="19293" y="20406"/>
                  <a:pt x="19343" y="20350"/>
                  <a:pt x="19355" y="20291"/>
                </a:cubicBezTo>
                <a:cubicBezTo>
                  <a:pt x="19366" y="20233"/>
                  <a:pt x="19395" y="20221"/>
                  <a:pt x="19419" y="20269"/>
                </a:cubicBezTo>
                <a:cubicBezTo>
                  <a:pt x="19447" y="20325"/>
                  <a:pt x="19462" y="20246"/>
                  <a:pt x="19462" y="20039"/>
                </a:cubicBezTo>
                <a:cubicBezTo>
                  <a:pt x="19462" y="19667"/>
                  <a:pt x="19538" y="19288"/>
                  <a:pt x="19584" y="19434"/>
                </a:cubicBezTo>
                <a:cubicBezTo>
                  <a:pt x="19601" y="19490"/>
                  <a:pt x="19643" y="19462"/>
                  <a:pt x="19676" y="19370"/>
                </a:cubicBezTo>
                <a:cubicBezTo>
                  <a:pt x="19716" y="19259"/>
                  <a:pt x="19743" y="19256"/>
                  <a:pt x="19756" y="19363"/>
                </a:cubicBezTo>
                <a:cubicBezTo>
                  <a:pt x="19767" y="19451"/>
                  <a:pt x="19797" y="19520"/>
                  <a:pt x="19824" y="19520"/>
                </a:cubicBezTo>
                <a:cubicBezTo>
                  <a:pt x="19861" y="19520"/>
                  <a:pt x="19867" y="19419"/>
                  <a:pt x="19851" y="19084"/>
                </a:cubicBezTo>
                <a:cubicBezTo>
                  <a:pt x="19839" y="18844"/>
                  <a:pt x="19827" y="18575"/>
                  <a:pt x="19824" y="18486"/>
                </a:cubicBezTo>
                <a:cubicBezTo>
                  <a:pt x="19821" y="18395"/>
                  <a:pt x="19885" y="18325"/>
                  <a:pt x="19973" y="18328"/>
                </a:cubicBezTo>
                <a:cubicBezTo>
                  <a:pt x="20097" y="18333"/>
                  <a:pt x="20139" y="18266"/>
                  <a:pt x="20184" y="17979"/>
                </a:cubicBezTo>
                <a:cubicBezTo>
                  <a:pt x="20214" y="17781"/>
                  <a:pt x="20233" y="17452"/>
                  <a:pt x="20226" y="17249"/>
                </a:cubicBezTo>
                <a:cubicBezTo>
                  <a:pt x="20219" y="17046"/>
                  <a:pt x="20224" y="16730"/>
                  <a:pt x="20238" y="16546"/>
                </a:cubicBezTo>
                <a:cubicBezTo>
                  <a:pt x="20257" y="16273"/>
                  <a:pt x="20281" y="16226"/>
                  <a:pt x="20365" y="16290"/>
                </a:cubicBezTo>
                <a:cubicBezTo>
                  <a:pt x="20456" y="16359"/>
                  <a:pt x="20464" y="16339"/>
                  <a:pt x="20429" y="16117"/>
                </a:cubicBezTo>
                <a:cubicBezTo>
                  <a:pt x="20395" y="15907"/>
                  <a:pt x="20398" y="15841"/>
                  <a:pt x="20444" y="15700"/>
                </a:cubicBezTo>
                <a:cubicBezTo>
                  <a:pt x="20475" y="15607"/>
                  <a:pt x="20488" y="15530"/>
                  <a:pt x="20473" y="15527"/>
                </a:cubicBezTo>
                <a:cubicBezTo>
                  <a:pt x="20458" y="15524"/>
                  <a:pt x="20463" y="15412"/>
                  <a:pt x="20485" y="15279"/>
                </a:cubicBezTo>
                <a:cubicBezTo>
                  <a:pt x="20514" y="15095"/>
                  <a:pt x="20534" y="15080"/>
                  <a:pt x="20566" y="15219"/>
                </a:cubicBezTo>
                <a:cubicBezTo>
                  <a:pt x="20600" y="15361"/>
                  <a:pt x="20610" y="15337"/>
                  <a:pt x="20612" y="15102"/>
                </a:cubicBezTo>
                <a:cubicBezTo>
                  <a:pt x="20614" y="14937"/>
                  <a:pt x="20617" y="14692"/>
                  <a:pt x="20620" y="14560"/>
                </a:cubicBezTo>
                <a:cubicBezTo>
                  <a:pt x="20622" y="14428"/>
                  <a:pt x="20655" y="14319"/>
                  <a:pt x="20692" y="14316"/>
                </a:cubicBezTo>
                <a:cubicBezTo>
                  <a:pt x="20781" y="14310"/>
                  <a:pt x="20807" y="14163"/>
                  <a:pt x="20810" y="13635"/>
                </a:cubicBezTo>
                <a:cubicBezTo>
                  <a:pt x="20812" y="13370"/>
                  <a:pt x="20828" y="13217"/>
                  <a:pt x="20852" y="13244"/>
                </a:cubicBezTo>
                <a:cubicBezTo>
                  <a:pt x="20880" y="13274"/>
                  <a:pt x="20886" y="13185"/>
                  <a:pt x="20872" y="12958"/>
                </a:cubicBezTo>
                <a:cubicBezTo>
                  <a:pt x="20848" y="12563"/>
                  <a:pt x="20905" y="12144"/>
                  <a:pt x="20967" y="12267"/>
                </a:cubicBezTo>
                <a:cubicBezTo>
                  <a:pt x="21003" y="12337"/>
                  <a:pt x="21009" y="12169"/>
                  <a:pt x="21002" y="11368"/>
                </a:cubicBezTo>
                <a:cubicBezTo>
                  <a:pt x="20991" y="10278"/>
                  <a:pt x="21030" y="10004"/>
                  <a:pt x="21159" y="10255"/>
                </a:cubicBezTo>
                <a:cubicBezTo>
                  <a:pt x="21232" y="10398"/>
                  <a:pt x="21237" y="10499"/>
                  <a:pt x="21229" y="11729"/>
                </a:cubicBezTo>
                <a:cubicBezTo>
                  <a:pt x="21226" y="12152"/>
                  <a:pt x="21239" y="12595"/>
                  <a:pt x="21258" y="12714"/>
                </a:cubicBezTo>
                <a:cubicBezTo>
                  <a:pt x="21283" y="12869"/>
                  <a:pt x="21284" y="12965"/>
                  <a:pt x="21260" y="13041"/>
                </a:cubicBezTo>
                <a:cubicBezTo>
                  <a:pt x="21219" y="13172"/>
                  <a:pt x="21223" y="15518"/>
                  <a:pt x="21265" y="15786"/>
                </a:cubicBezTo>
                <a:cubicBezTo>
                  <a:pt x="21283" y="15903"/>
                  <a:pt x="21282" y="16011"/>
                  <a:pt x="21261" y="16076"/>
                </a:cubicBezTo>
                <a:cubicBezTo>
                  <a:pt x="21219" y="16211"/>
                  <a:pt x="21219" y="17712"/>
                  <a:pt x="21261" y="17847"/>
                </a:cubicBezTo>
                <a:cubicBezTo>
                  <a:pt x="21283" y="17916"/>
                  <a:pt x="21283" y="18013"/>
                  <a:pt x="21263" y="18140"/>
                </a:cubicBezTo>
                <a:cubicBezTo>
                  <a:pt x="21246" y="18246"/>
                  <a:pt x="21235" y="18797"/>
                  <a:pt x="21238" y="19366"/>
                </a:cubicBezTo>
                <a:cubicBezTo>
                  <a:pt x="21244" y="20306"/>
                  <a:pt x="21250" y="20407"/>
                  <a:pt x="21314" y="20453"/>
                </a:cubicBezTo>
                <a:lnTo>
                  <a:pt x="21383" y="20502"/>
                </a:lnTo>
                <a:lnTo>
                  <a:pt x="21383" y="14421"/>
                </a:lnTo>
                <a:cubicBezTo>
                  <a:pt x="21383" y="10351"/>
                  <a:pt x="21372" y="8305"/>
                  <a:pt x="21351" y="8235"/>
                </a:cubicBezTo>
                <a:cubicBezTo>
                  <a:pt x="21329" y="8167"/>
                  <a:pt x="21329" y="8066"/>
                  <a:pt x="21348" y="7942"/>
                </a:cubicBezTo>
                <a:cubicBezTo>
                  <a:pt x="21365" y="7838"/>
                  <a:pt x="21383" y="7335"/>
                  <a:pt x="21389" y="6821"/>
                </a:cubicBezTo>
                <a:cubicBezTo>
                  <a:pt x="21400" y="5725"/>
                  <a:pt x="21468" y="5364"/>
                  <a:pt x="21549" y="5964"/>
                </a:cubicBezTo>
                <a:cubicBezTo>
                  <a:pt x="21593" y="6292"/>
                  <a:pt x="21597" y="6065"/>
                  <a:pt x="21599" y="3159"/>
                </a:cubicBezTo>
                <a:lnTo>
                  <a:pt x="21600" y="0"/>
                </a:lnTo>
                <a:lnTo>
                  <a:pt x="108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816" y="21166"/>
            <a:ext cx="12975168" cy="26071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pasted-image.tiff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50" y="2658533"/>
            <a:ext cx="12975167" cy="260935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933" y="5298098"/>
            <a:ext cx="12970934" cy="25993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asted-image.tiff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100" y="14816"/>
            <a:ext cx="12928601" cy="26024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4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3" y="2635249"/>
            <a:ext cx="12983634" cy="26000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pasted-image.tiff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283" y="5253289"/>
            <a:ext cx="12958234" cy="26015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